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2" r:id="rId26"/>
    <p:sldId id="280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6" r:id="rId40"/>
    <p:sldId id="295" r:id="rId41"/>
    <p:sldId id="29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96" d="100"/>
          <a:sy n="96" d="100"/>
        </p:scale>
        <p:origin x="508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0134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0581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214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31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645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6621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9093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5069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2096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4421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5763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C45B67-B2C6-AE9A-04D3-954D488C6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36D46-7C9F-A034-DF26-F474A449B7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4D439-7220-73DC-62F0-AD6AE2CF4B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5012B6-1084-4D9C-A6A7-C69E8DA3ADFB}" type="datetimeFigureOut">
              <a:rPr lang="en-AU" smtClean="0"/>
              <a:t>21/12/2024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503AE-FDDE-7B59-7AB0-A3835E0210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33E36-2F38-2444-3AB9-937230B860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CFC600-D04E-485D-9F08-2C2194F651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2347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68C1C2C-5FD1-31D1-5142-6157941ACB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3333"/>
          <a:stretch/>
        </p:blipFill>
        <p:spPr>
          <a:xfrm>
            <a:off x="207942" y="3200400"/>
            <a:ext cx="6051177" cy="4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DD76BD-751F-FEE8-F116-03ADA351C0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4203"/>
          <a:stretch/>
        </p:blipFill>
        <p:spPr>
          <a:xfrm>
            <a:off x="121803" y="59635"/>
            <a:ext cx="6051177" cy="31407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CCF073-2516-B67C-F92A-513F5E32F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980" y="457199"/>
            <a:ext cx="5661150" cy="361121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6B30B6C-8A2D-C9E3-A3F2-1989F5E0350B}"/>
              </a:ext>
            </a:extLst>
          </p:cNvPr>
          <p:cNvSpPr/>
          <p:nvPr/>
        </p:nvSpPr>
        <p:spPr>
          <a:xfrm>
            <a:off x="6400800" y="3412435"/>
            <a:ext cx="5367130" cy="245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336A26-16A1-8A0D-D8CF-53380E546651}"/>
              </a:ext>
            </a:extLst>
          </p:cNvPr>
          <p:cNvSpPr/>
          <p:nvPr/>
        </p:nvSpPr>
        <p:spPr>
          <a:xfrm>
            <a:off x="6400800" y="2782958"/>
            <a:ext cx="5367130" cy="308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7601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0D2F5A-43CC-7EA3-FADA-CA3F52083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121"/>
            <a:ext cx="12192000" cy="670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519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A7D47B-6131-DA54-9973-BC70911D73BC}"/>
              </a:ext>
            </a:extLst>
          </p:cNvPr>
          <p:cNvSpPr txBox="1"/>
          <p:nvPr/>
        </p:nvSpPr>
        <p:spPr>
          <a:xfrm>
            <a:off x="2107096" y="1802296"/>
            <a:ext cx="66857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400" dirty="0"/>
              <a:t>FABRIC</a:t>
            </a:r>
          </a:p>
        </p:txBody>
      </p:sp>
    </p:spTree>
    <p:extLst>
      <p:ext uri="{BB962C8B-B14F-4D97-AF65-F5344CB8AC3E}">
        <p14:creationId xmlns:p14="http://schemas.microsoft.com/office/powerpoint/2010/main" val="3850571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35C610-A6B7-7CCB-BE3C-A790003F0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96" y="0"/>
            <a:ext cx="11759208" cy="685800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E276103-B9DF-689C-347D-B6EDBEE249CD}"/>
              </a:ext>
            </a:extLst>
          </p:cNvPr>
          <p:cNvSpPr/>
          <p:nvPr/>
        </p:nvSpPr>
        <p:spPr>
          <a:xfrm>
            <a:off x="1239078" y="4492486"/>
            <a:ext cx="463826" cy="2054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5822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7C68DE-0039-6389-7B41-47BB2E59D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84"/>
            <a:ext cx="12192000" cy="683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636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F47641-2461-8621-8C94-80BC6493D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8130"/>
            <a:ext cx="12192000" cy="5221740"/>
          </a:xfrm>
          <a:prstGeom prst="rect">
            <a:avLst/>
          </a:prstGeom>
        </p:spPr>
      </p:pic>
      <p:sp>
        <p:nvSpPr>
          <p:cNvPr id="4" name="Star: 4 Points 3">
            <a:extLst>
              <a:ext uri="{FF2B5EF4-FFF2-40B4-BE49-F238E27FC236}">
                <a16:creationId xmlns:a16="http://schemas.microsoft.com/office/drawing/2014/main" id="{62F0E265-A8B5-C369-78CD-ED8F38A702AB}"/>
              </a:ext>
            </a:extLst>
          </p:cNvPr>
          <p:cNvSpPr/>
          <p:nvPr/>
        </p:nvSpPr>
        <p:spPr>
          <a:xfrm>
            <a:off x="6745356" y="5307495"/>
            <a:ext cx="496957" cy="496957"/>
          </a:xfrm>
          <a:prstGeom prst="star4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81260D-FE9D-26CC-329A-C12754E9F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7495" y="4633219"/>
            <a:ext cx="2835966" cy="172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248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20BFAE-D32E-C872-39B2-15742A534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72" y="0"/>
            <a:ext cx="821028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47D19A-227C-77D5-B5DB-2E506FB5A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379" y="636104"/>
            <a:ext cx="3050268" cy="236551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7BDEC6-729A-6D41-1C33-54A3AC8B042A}"/>
              </a:ext>
            </a:extLst>
          </p:cNvPr>
          <p:cNvCxnSpPr/>
          <p:nvPr/>
        </p:nvCxnSpPr>
        <p:spPr>
          <a:xfrm>
            <a:off x="801757" y="470452"/>
            <a:ext cx="854765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4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1E9319-D8E3-1AA7-A438-9F7215D57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078" y="0"/>
            <a:ext cx="103018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77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CB16D3-C8DB-2F55-F53D-A35166752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8031"/>
            <a:ext cx="12192000" cy="4901938"/>
          </a:xfrm>
          <a:prstGeom prst="rect">
            <a:avLst/>
          </a:prstGeom>
        </p:spPr>
      </p:pic>
      <p:sp>
        <p:nvSpPr>
          <p:cNvPr id="4" name="Star: 4 Points 3">
            <a:extLst>
              <a:ext uri="{FF2B5EF4-FFF2-40B4-BE49-F238E27FC236}">
                <a16:creationId xmlns:a16="http://schemas.microsoft.com/office/drawing/2014/main" id="{B3459E2F-39D8-9A23-3A6D-4DCE6F58306B}"/>
              </a:ext>
            </a:extLst>
          </p:cNvPr>
          <p:cNvSpPr/>
          <p:nvPr/>
        </p:nvSpPr>
        <p:spPr>
          <a:xfrm>
            <a:off x="9541565" y="5241235"/>
            <a:ext cx="344557" cy="298174"/>
          </a:xfrm>
          <a:prstGeom prst="star4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1E5C72-455B-0DDC-363F-2F9FDC6DC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538" y="4565373"/>
            <a:ext cx="2703446" cy="214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87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EF3422-7713-BE7D-AB2C-7FC2B33F3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980"/>
            <a:ext cx="12192000" cy="6670040"/>
          </a:xfrm>
          <a:prstGeom prst="rect">
            <a:avLst/>
          </a:prstGeom>
        </p:spPr>
      </p:pic>
      <p:sp>
        <p:nvSpPr>
          <p:cNvPr id="4" name="Star: 4 Points 3">
            <a:extLst>
              <a:ext uri="{FF2B5EF4-FFF2-40B4-BE49-F238E27FC236}">
                <a16:creationId xmlns:a16="http://schemas.microsoft.com/office/drawing/2014/main" id="{DD0A890C-9EFA-0C7D-74EC-37761A70B636}"/>
              </a:ext>
            </a:extLst>
          </p:cNvPr>
          <p:cNvSpPr/>
          <p:nvPr/>
        </p:nvSpPr>
        <p:spPr>
          <a:xfrm>
            <a:off x="4863548" y="3723861"/>
            <a:ext cx="298174" cy="377687"/>
          </a:xfrm>
          <a:prstGeom prst="star4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031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F33A11-14A6-F948-812A-87A9DD378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47" y="0"/>
            <a:ext cx="11603306" cy="6858000"/>
          </a:xfrm>
          <a:prstGeom prst="rect">
            <a:avLst/>
          </a:prstGeom>
        </p:spPr>
      </p:pic>
      <p:sp>
        <p:nvSpPr>
          <p:cNvPr id="4" name="Star: 4 Points 3">
            <a:extLst>
              <a:ext uri="{FF2B5EF4-FFF2-40B4-BE49-F238E27FC236}">
                <a16:creationId xmlns:a16="http://schemas.microsoft.com/office/drawing/2014/main" id="{E214DC07-7E5A-5C4D-6F29-CF13EC3CA8D0}"/>
              </a:ext>
            </a:extLst>
          </p:cNvPr>
          <p:cNvSpPr/>
          <p:nvPr/>
        </p:nvSpPr>
        <p:spPr>
          <a:xfrm>
            <a:off x="3829878" y="3051313"/>
            <a:ext cx="298174" cy="377687"/>
          </a:xfrm>
          <a:prstGeom prst="star4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7592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731B3DE-1E5E-9F8C-7FEA-3CB9019A5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748" y="0"/>
            <a:ext cx="6060073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D09033-E6AD-F1BD-4E09-5410B12DF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975131" cy="685800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31A8FB6-1AF2-22D4-10F4-C9137A67BA2A}"/>
              </a:ext>
            </a:extLst>
          </p:cNvPr>
          <p:cNvSpPr/>
          <p:nvPr/>
        </p:nvSpPr>
        <p:spPr>
          <a:xfrm>
            <a:off x="6096001" y="2763078"/>
            <a:ext cx="921026" cy="602974"/>
          </a:xfrm>
          <a:prstGeom prst="right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08B5AC-1A0C-FB53-769A-CEE9247FD6B8}"/>
              </a:ext>
            </a:extLst>
          </p:cNvPr>
          <p:cNvSpPr txBox="1"/>
          <p:nvPr/>
        </p:nvSpPr>
        <p:spPr>
          <a:xfrm>
            <a:off x="6096000" y="3366052"/>
            <a:ext cx="1000539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dirty="0"/>
              <a:t>CREATE</a:t>
            </a:r>
          </a:p>
        </p:txBody>
      </p:sp>
      <p:sp>
        <p:nvSpPr>
          <p:cNvPr id="10" name="Arrow: Striped Right 9">
            <a:extLst>
              <a:ext uri="{FF2B5EF4-FFF2-40B4-BE49-F238E27FC236}">
                <a16:creationId xmlns:a16="http://schemas.microsoft.com/office/drawing/2014/main" id="{963B78B3-34CE-6199-BC45-16F8FD8AD9D3}"/>
              </a:ext>
            </a:extLst>
          </p:cNvPr>
          <p:cNvSpPr/>
          <p:nvPr/>
        </p:nvSpPr>
        <p:spPr>
          <a:xfrm>
            <a:off x="8169965" y="848140"/>
            <a:ext cx="311426" cy="185530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766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A3EBA3-0BC7-4AB4-B615-EF5B37D65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45" y="278295"/>
            <a:ext cx="6738259" cy="549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33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6A136D-20A8-0008-C5E2-E04FAC87A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18" y="59623"/>
            <a:ext cx="4627666" cy="3770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5557AB-E005-3F67-02AB-9729AA3FC4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899"/>
          <a:stretch/>
        </p:blipFill>
        <p:spPr>
          <a:xfrm>
            <a:off x="156018" y="3041374"/>
            <a:ext cx="4720782" cy="22323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1B463A-A402-4D76-7255-934290C0A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684" y="59623"/>
            <a:ext cx="4817016" cy="28028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5C1761-CF4A-AE83-537B-C058011214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3684" y="3041374"/>
            <a:ext cx="4912692" cy="244502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D23471-D038-D63D-BB4F-C0EF20773731}"/>
              </a:ext>
            </a:extLst>
          </p:cNvPr>
          <p:cNvCxnSpPr/>
          <p:nvPr/>
        </p:nvCxnSpPr>
        <p:spPr>
          <a:xfrm>
            <a:off x="2723322" y="781878"/>
            <a:ext cx="2491408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AAF4448-7236-1403-6113-1DE2FB44E1BC}"/>
              </a:ext>
            </a:extLst>
          </p:cNvPr>
          <p:cNvCxnSpPr>
            <a:cxnSpLocks/>
          </p:cNvCxnSpPr>
          <p:nvPr/>
        </p:nvCxnSpPr>
        <p:spPr>
          <a:xfrm>
            <a:off x="2385392" y="1212574"/>
            <a:ext cx="4854638" cy="1166191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C7097B-D210-C0B3-2FB2-16136D1B75B7}"/>
              </a:ext>
            </a:extLst>
          </p:cNvPr>
          <p:cNvCxnSpPr>
            <a:cxnSpLocks/>
          </p:cNvCxnSpPr>
          <p:nvPr/>
        </p:nvCxnSpPr>
        <p:spPr>
          <a:xfrm flipV="1">
            <a:off x="2140227" y="3173222"/>
            <a:ext cx="3778075" cy="212721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400A90E-9259-B7C4-5E65-A0A252BD07B2}"/>
              </a:ext>
            </a:extLst>
          </p:cNvPr>
          <p:cNvCxnSpPr>
            <a:cxnSpLocks/>
          </p:cNvCxnSpPr>
          <p:nvPr/>
        </p:nvCxnSpPr>
        <p:spPr>
          <a:xfrm>
            <a:off x="1994453" y="3869990"/>
            <a:ext cx="4174434" cy="1245349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C008F45-3B5B-0168-5A68-B2BA085CF390}"/>
              </a:ext>
            </a:extLst>
          </p:cNvPr>
          <p:cNvSpPr txBox="1"/>
          <p:nvPr/>
        </p:nvSpPr>
        <p:spPr>
          <a:xfrm>
            <a:off x="5199371" y="5665317"/>
            <a:ext cx="2824820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dirty="0"/>
              <a:t>CONNECT</a:t>
            </a:r>
          </a:p>
        </p:txBody>
      </p:sp>
    </p:spTree>
    <p:extLst>
      <p:ext uri="{BB962C8B-B14F-4D97-AF65-F5344CB8AC3E}">
        <p14:creationId xmlns:p14="http://schemas.microsoft.com/office/powerpoint/2010/main" val="501243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36994A-B905-5371-27A2-20C7287B6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61"/>
            <a:ext cx="12192000" cy="678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4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7B3A6F-1A41-A11B-C858-2B7F72A02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418"/>
            <a:ext cx="12192000" cy="678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331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B2EF05-D532-97B4-B99B-3A9EE77C3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"/>
            <a:ext cx="12192000" cy="667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633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C59CBA-F4A9-7209-C61D-3776122DE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247"/>
            <a:ext cx="12192000" cy="6591506"/>
          </a:xfrm>
          <a:prstGeom prst="rect">
            <a:avLst/>
          </a:prstGeom>
        </p:spPr>
      </p:pic>
      <p:sp>
        <p:nvSpPr>
          <p:cNvPr id="4" name="Callout: Line with Border and Accent Bar 3">
            <a:extLst>
              <a:ext uri="{FF2B5EF4-FFF2-40B4-BE49-F238E27FC236}">
                <a16:creationId xmlns:a16="http://schemas.microsoft.com/office/drawing/2014/main" id="{1C518286-21B9-94B0-63E6-2D0AFB6D8255}"/>
              </a:ext>
            </a:extLst>
          </p:cNvPr>
          <p:cNvSpPr/>
          <p:nvPr/>
        </p:nvSpPr>
        <p:spPr>
          <a:xfrm>
            <a:off x="2153478" y="5923722"/>
            <a:ext cx="755374" cy="245165"/>
          </a:xfrm>
          <a:prstGeom prst="accentBorderCallout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NOTE</a:t>
            </a:r>
          </a:p>
        </p:txBody>
      </p:sp>
    </p:spTree>
    <p:extLst>
      <p:ext uri="{BB962C8B-B14F-4D97-AF65-F5344CB8AC3E}">
        <p14:creationId xmlns:p14="http://schemas.microsoft.com/office/powerpoint/2010/main" val="27632703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416A69-7EB7-79A9-7A89-FCF75E0B6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70" y="0"/>
            <a:ext cx="9462232" cy="6858000"/>
          </a:xfrm>
          <a:prstGeom prst="rect">
            <a:avLst/>
          </a:prstGeom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4291EF12-707C-E69B-D158-93572E07F04C}"/>
              </a:ext>
            </a:extLst>
          </p:cNvPr>
          <p:cNvSpPr/>
          <p:nvPr/>
        </p:nvSpPr>
        <p:spPr>
          <a:xfrm>
            <a:off x="927652" y="4936435"/>
            <a:ext cx="815009" cy="32467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B94F2A-F950-0197-675B-6179EA7C46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818" r="7366"/>
          <a:stretch/>
        </p:blipFill>
        <p:spPr>
          <a:xfrm>
            <a:off x="8985064" y="3193774"/>
            <a:ext cx="2988366" cy="366422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42BAABD-B11D-746B-3628-5D4E1D5335FE}"/>
              </a:ext>
            </a:extLst>
          </p:cNvPr>
          <p:cNvSpPr/>
          <p:nvPr/>
        </p:nvSpPr>
        <p:spPr>
          <a:xfrm>
            <a:off x="8242852" y="5625548"/>
            <a:ext cx="556591" cy="3445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56151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6A57AE-3329-EDB6-058F-92269C49E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484" y="0"/>
            <a:ext cx="10421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68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6457F9-8920-6F6E-99B6-C6CA2AD29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218" y="0"/>
            <a:ext cx="103895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619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9F2D5B-904B-AC11-4D91-ADDA4489D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66" y="0"/>
            <a:ext cx="10486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887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4C5FDA-14DB-14D7-614F-2DE9FBA59C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3527"/>
          <a:stretch/>
        </p:blipFill>
        <p:spPr>
          <a:xfrm>
            <a:off x="0" y="4108172"/>
            <a:ext cx="6111875" cy="443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FF0847-965E-4E76-6EDE-D427B68B13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2705"/>
          <a:stretch/>
        </p:blipFill>
        <p:spPr>
          <a:xfrm>
            <a:off x="0" y="132522"/>
            <a:ext cx="6111875" cy="39292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91868D-DFC3-07E7-D67A-3894FEE49F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3720"/>
          <a:stretch/>
        </p:blipFill>
        <p:spPr>
          <a:xfrm>
            <a:off x="6469681" y="2749822"/>
            <a:ext cx="5771327" cy="4306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39900F-3CEC-3F22-51F2-4F81FB5DDC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8744"/>
          <a:stretch/>
        </p:blipFill>
        <p:spPr>
          <a:xfrm>
            <a:off x="6449805" y="-13250"/>
            <a:ext cx="5771327" cy="2829337"/>
          </a:xfrm>
          <a:prstGeom prst="rect">
            <a:avLst/>
          </a:prstGeom>
        </p:spPr>
      </p:pic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33CC755F-AD1F-BD0F-E060-5F67C52C7392}"/>
              </a:ext>
            </a:extLst>
          </p:cNvPr>
          <p:cNvSpPr/>
          <p:nvPr/>
        </p:nvSpPr>
        <p:spPr>
          <a:xfrm>
            <a:off x="6208643" y="2872405"/>
            <a:ext cx="311426" cy="185530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8052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1D43A1-C865-7AFC-8E63-4FA0E164B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11" y="0"/>
            <a:ext cx="10300178" cy="6858000"/>
          </a:xfrm>
          <a:prstGeom prst="rect">
            <a:avLst/>
          </a:prstGeom>
        </p:spPr>
      </p:pic>
      <p:sp>
        <p:nvSpPr>
          <p:cNvPr id="4" name="Callout: Line with Border and Accent Bar 3">
            <a:extLst>
              <a:ext uri="{FF2B5EF4-FFF2-40B4-BE49-F238E27FC236}">
                <a16:creationId xmlns:a16="http://schemas.microsoft.com/office/drawing/2014/main" id="{DCC7AF2E-8EC5-A86E-A798-95C347FEB362}"/>
              </a:ext>
            </a:extLst>
          </p:cNvPr>
          <p:cNvSpPr/>
          <p:nvPr/>
        </p:nvSpPr>
        <p:spPr>
          <a:xfrm>
            <a:off x="5009322" y="477079"/>
            <a:ext cx="1086678" cy="496956"/>
          </a:xfrm>
          <a:prstGeom prst="accentBorderCallout1">
            <a:avLst>
              <a:gd name="adj1" fmla="val 18750"/>
              <a:gd name="adj2" fmla="val -8333"/>
              <a:gd name="adj3" fmla="val 79167"/>
              <a:gd name="adj4" fmla="val -6211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NOTE</a:t>
            </a:r>
          </a:p>
        </p:txBody>
      </p:sp>
    </p:spTree>
    <p:extLst>
      <p:ext uri="{BB962C8B-B14F-4D97-AF65-F5344CB8AC3E}">
        <p14:creationId xmlns:p14="http://schemas.microsoft.com/office/powerpoint/2010/main" val="2758057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59F399-1FE3-6D14-D03F-43D8B43EBA62}"/>
              </a:ext>
            </a:extLst>
          </p:cNvPr>
          <p:cNvSpPr txBox="1"/>
          <p:nvPr/>
        </p:nvSpPr>
        <p:spPr>
          <a:xfrm>
            <a:off x="1590261" y="1139687"/>
            <a:ext cx="64736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/>
              <a:t>REPORT</a:t>
            </a:r>
          </a:p>
        </p:txBody>
      </p:sp>
    </p:spTree>
    <p:extLst>
      <p:ext uri="{BB962C8B-B14F-4D97-AF65-F5344CB8AC3E}">
        <p14:creationId xmlns:p14="http://schemas.microsoft.com/office/powerpoint/2010/main" val="24731678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4A44D8-3CD6-37AE-0EAF-A69AE6BDA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53" y="315647"/>
            <a:ext cx="5559140" cy="41039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DB70CA-A0D5-E65B-BB3A-D10BEBA2B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013" y="0"/>
            <a:ext cx="5498843" cy="685800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7B61B85-DA5F-AA03-2DC8-4E98093DEDD2}"/>
              </a:ext>
            </a:extLst>
          </p:cNvPr>
          <p:cNvSpPr/>
          <p:nvPr/>
        </p:nvSpPr>
        <p:spPr>
          <a:xfrm>
            <a:off x="5699493" y="4419600"/>
            <a:ext cx="1635585" cy="3644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0004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010816-DB78-6F26-1599-84DBD2277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63" y="0"/>
            <a:ext cx="1161847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842353-5E44-AA71-4C85-52B5685B9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3495" y="3751076"/>
            <a:ext cx="2981742" cy="186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24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BC51F8-EE24-8BFF-73DB-3820BE35F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761"/>
            <a:ext cx="12192000" cy="6384478"/>
          </a:xfrm>
          <a:prstGeom prst="rect">
            <a:avLst/>
          </a:prstGeom>
        </p:spPr>
      </p:pic>
      <p:sp>
        <p:nvSpPr>
          <p:cNvPr id="4" name="Arrow: Up 3">
            <a:extLst>
              <a:ext uri="{FF2B5EF4-FFF2-40B4-BE49-F238E27FC236}">
                <a16:creationId xmlns:a16="http://schemas.microsoft.com/office/drawing/2014/main" id="{C218CCF3-B225-1E33-F173-0A6DD684E81C}"/>
              </a:ext>
            </a:extLst>
          </p:cNvPr>
          <p:cNvSpPr/>
          <p:nvPr/>
        </p:nvSpPr>
        <p:spPr>
          <a:xfrm>
            <a:off x="6506817" y="1623391"/>
            <a:ext cx="245166" cy="58972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B53DF2-23D6-80B1-2F4B-C954AC703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987" y="0"/>
            <a:ext cx="2298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462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54422C9-E67E-5B1E-BAD0-25EC614B5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706" y="53008"/>
            <a:ext cx="7350344" cy="43533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024B60-B27D-8113-EBFD-9B4F33EE0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33" y="132521"/>
            <a:ext cx="4742768" cy="4194314"/>
          </a:xfrm>
          <a:prstGeom prst="rect">
            <a:avLst/>
          </a:prstGeom>
        </p:spPr>
      </p:pic>
      <p:sp>
        <p:nvSpPr>
          <p:cNvPr id="4" name="Arrow: Striped Right 3">
            <a:extLst>
              <a:ext uri="{FF2B5EF4-FFF2-40B4-BE49-F238E27FC236}">
                <a16:creationId xmlns:a16="http://schemas.microsoft.com/office/drawing/2014/main" id="{204066B3-5FC1-EF5E-0CA9-828A5D7D6C74}"/>
              </a:ext>
            </a:extLst>
          </p:cNvPr>
          <p:cNvSpPr/>
          <p:nvPr/>
        </p:nvSpPr>
        <p:spPr>
          <a:xfrm>
            <a:off x="3154017" y="2736574"/>
            <a:ext cx="2133600" cy="351183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17493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9D1B59-CDCC-D133-232C-B8ABB49A89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0641"/>
          <a:stretch/>
        </p:blipFill>
        <p:spPr>
          <a:xfrm>
            <a:off x="237523" y="0"/>
            <a:ext cx="3698372" cy="33064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0D394A-9DE9-8D3E-AB3F-58785AA2D2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4784"/>
          <a:stretch/>
        </p:blipFill>
        <p:spPr>
          <a:xfrm>
            <a:off x="3803362" y="59635"/>
            <a:ext cx="8507920" cy="2872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84C063-9F5D-63A4-0DAC-BE09268418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3611" t="90302"/>
          <a:stretch/>
        </p:blipFill>
        <p:spPr>
          <a:xfrm>
            <a:off x="10560154" y="2268548"/>
            <a:ext cx="1394323" cy="5044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0DBC56-067F-3F1B-021B-50B2D127D66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8121"/>
          <a:stretch/>
        </p:blipFill>
        <p:spPr>
          <a:xfrm>
            <a:off x="6791831" y="3224831"/>
            <a:ext cx="2405542" cy="28720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9A17CD-2051-6EEB-E6B9-589FE46047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4148"/>
          <a:stretch/>
        </p:blipFill>
        <p:spPr>
          <a:xfrm>
            <a:off x="6791831" y="6184414"/>
            <a:ext cx="2405542" cy="40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662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86B39F-CA52-1DE5-388F-CB5F4EA18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58" y="0"/>
            <a:ext cx="11110483" cy="685800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0C27BB36-7A43-415B-E303-C3C8544E01AF}"/>
              </a:ext>
            </a:extLst>
          </p:cNvPr>
          <p:cNvSpPr/>
          <p:nvPr/>
        </p:nvSpPr>
        <p:spPr>
          <a:xfrm>
            <a:off x="6612835" y="1987826"/>
            <a:ext cx="523461" cy="2385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64388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6466C2-566A-2E09-6671-3929DB627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349"/>
            <a:ext cx="12192000" cy="6589301"/>
          </a:xfrm>
          <a:prstGeom prst="rect">
            <a:avLst/>
          </a:prstGeom>
        </p:spPr>
      </p:pic>
      <p:sp>
        <p:nvSpPr>
          <p:cNvPr id="5" name="Arrow: Up 4">
            <a:extLst>
              <a:ext uri="{FF2B5EF4-FFF2-40B4-BE49-F238E27FC236}">
                <a16:creationId xmlns:a16="http://schemas.microsoft.com/office/drawing/2014/main" id="{1AAA61DC-8077-D924-C098-6B3DE011A2DA}"/>
              </a:ext>
            </a:extLst>
          </p:cNvPr>
          <p:cNvSpPr/>
          <p:nvPr/>
        </p:nvSpPr>
        <p:spPr>
          <a:xfrm>
            <a:off x="622852" y="960783"/>
            <a:ext cx="205409" cy="25841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15925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FBBCE7-E09B-4F71-91C8-BA39F62F1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1335"/>
            <a:ext cx="12192000" cy="597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66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B54A34-FA00-67D8-B099-2E5355C1B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741" y="0"/>
            <a:ext cx="5293872" cy="6036364"/>
          </a:xfrm>
          <a:prstGeom prst="rect">
            <a:avLst/>
          </a:prstGeom>
        </p:spPr>
      </p:pic>
      <p:sp>
        <p:nvSpPr>
          <p:cNvPr id="4" name="Arrow: Up 3">
            <a:extLst>
              <a:ext uri="{FF2B5EF4-FFF2-40B4-BE49-F238E27FC236}">
                <a16:creationId xmlns:a16="http://schemas.microsoft.com/office/drawing/2014/main" id="{39511988-FB06-F040-5B23-0BA2E2D208D2}"/>
              </a:ext>
            </a:extLst>
          </p:cNvPr>
          <p:cNvSpPr/>
          <p:nvPr/>
        </p:nvSpPr>
        <p:spPr>
          <a:xfrm>
            <a:off x="2419543" y="2223052"/>
            <a:ext cx="331304" cy="795130"/>
          </a:xfrm>
          <a:prstGeom prst="upArrow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834C22-A100-6CFB-D099-85197C0E6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172" y="0"/>
            <a:ext cx="6959828" cy="4976192"/>
          </a:xfrm>
          <a:prstGeom prst="rect">
            <a:avLst/>
          </a:prstGeom>
        </p:spPr>
      </p:pic>
      <p:sp>
        <p:nvSpPr>
          <p:cNvPr id="7" name="Arrow: Up 6">
            <a:extLst>
              <a:ext uri="{FF2B5EF4-FFF2-40B4-BE49-F238E27FC236}">
                <a16:creationId xmlns:a16="http://schemas.microsoft.com/office/drawing/2014/main" id="{2ED150FC-3954-ABB4-1596-A98AE48278EB}"/>
              </a:ext>
            </a:extLst>
          </p:cNvPr>
          <p:cNvSpPr/>
          <p:nvPr/>
        </p:nvSpPr>
        <p:spPr>
          <a:xfrm>
            <a:off x="6454830" y="2799522"/>
            <a:ext cx="331304" cy="795130"/>
          </a:xfrm>
          <a:prstGeom prst="upArrow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564197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9602C0-7C22-F0BE-5AE7-666368D12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389" y="0"/>
            <a:ext cx="78092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073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35C985-67EF-E28F-A143-23DF0AD35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621" y="0"/>
            <a:ext cx="82267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88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2B1154-C0CC-621E-C094-FB8931D46B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9348"/>
          <a:stretch/>
        </p:blipFill>
        <p:spPr>
          <a:xfrm>
            <a:off x="0" y="236788"/>
            <a:ext cx="7394713" cy="63844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6CB071-AA8D-53BF-BF0E-8C0D024202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283"/>
          <a:stretch/>
        </p:blipFill>
        <p:spPr>
          <a:xfrm>
            <a:off x="7474223" y="236788"/>
            <a:ext cx="2160104" cy="638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028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342367-1E6F-8181-ED1A-FBC622799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47" y="0"/>
            <a:ext cx="5816279" cy="6858000"/>
          </a:xfrm>
          <a:prstGeom prst="rect">
            <a:avLst/>
          </a:prstGeom>
        </p:spPr>
      </p:pic>
      <p:sp>
        <p:nvSpPr>
          <p:cNvPr id="4" name="Arrow: Up 3">
            <a:extLst>
              <a:ext uri="{FF2B5EF4-FFF2-40B4-BE49-F238E27FC236}">
                <a16:creationId xmlns:a16="http://schemas.microsoft.com/office/drawing/2014/main" id="{7A59F640-F122-D3C3-0A23-A8906276FA8E}"/>
              </a:ext>
            </a:extLst>
          </p:cNvPr>
          <p:cNvSpPr/>
          <p:nvPr/>
        </p:nvSpPr>
        <p:spPr>
          <a:xfrm>
            <a:off x="4465983" y="2796209"/>
            <a:ext cx="477078" cy="92102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0893D3-B29A-1D9E-9E97-2B5EFD7CC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188" y="311426"/>
            <a:ext cx="5689186" cy="5532782"/>
          </a:xfrm>
          <a:prstGeom prst="rect">
            <a:avLst/>
          </a:prstGeom>
        </p:spPr>
      </p:pic>
      <p:sp>
        <p:nvSpPr>
          <p:cNvPr id="7" name="Callout: Line with Border and Accent Bar 6">
            <a:extLst>
              <a:ext uri="{FF2B5EF4-FFF2-40B4-BE49-F238E27FC236}">
                <a16:creationId xmlns:a16="http://schemas.microsoft.com/office/drawing/2014/main" id="{B56167E8-683A-AFCB-55C0-D98E2FCD4ADC}"/>
              </a:ext>
            </a:extLst>
          </p:cNvPr>
          <p:cNvSpPr/>
          <p:nvPr/>
        </p:nvSpPr>
        <p:spPr>
          <a:xfrm>
            <a:off x="8706679" y="1762538"/>
            <a:ext cx="1398104" cy="457200"/>
          </a:xfrm>
          <a:prstGeom prst="accentBorderCallout1">
            <a:avLst>
              <a:gd name="adj1" fmla="val 18750"/>
              <a:gd name="adj2" fmla="val -8333"/>
              <a:gd name="adj3" fmla="val 229891"/>
              <a:gd name="adj4" fmla="val -8193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NOTE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768378-4B6C-F257-0C03-AB1D3F2794F6}"/>
              </a:ext>
            </a:extLst>
          </p:cNvPr>
          <p:cNvCxnSpPr>
            <a:cxnSpLocks/>
          </p:cNvCxnSpPr>
          <p:nvPr/>
        </p:nvCxnSpPr>
        <p:spPr>
          <a:xfrm flipV="1">
            <a:off x="7222331" y="1901687"/>
            <a:ext cx="1338573" cy="1984513"/>
          </a:xfrm>
          <a:prstGeom prst="line">
            <a:avLst/>
          </a:prstGeom>
          <a:ln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69817AE3-0F33-B18A-F58C-38CEBA939891}"/>
              </a:ext>
            </a:extLst>
          </p:cNvPr>
          <p:cNvSpPr/>
          <p:nvPr/>
        </p:nvSpPr>
        <p:spPr>
          <a:xfrm>
            <a:off x="3434383" y="3717235"/>
            <a:ext cx="885825" cy="742950"/>
          </a:xfrm>
          <a:prstGeom prst="borderCallout1">
            <a:avLst>
              <a:gd name="adj1" fmla="val 18750"/>
              <a:gd name="adj2" fmla="val -8333"/>
              <a:gd name="adj3" fmla="val -398076"/>
              <a:gd name="adj4" fmla="val -8833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NOTE</a:t>
            </a:r>
          </a:p>
        </p:txBody>
      </p:sp>
    </p:spTree>
    <p:extLst>
      <p:ext uri="{BB962C8B-B14F-4D97-AF65-F5344CB8AC3E}">
        <p14:creationId xmlns:p14="http://schemas.microsoft.com/office/powerpoint/2010/main" val="1169035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AB5CF8-1FB5-33C6-C5F7-3BE9D43F7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2695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307ED6-A0FF-D328-7761-810E136D7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113" y="0"/>
            <a:ext cx="5773773" cy="6858000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458E2FFE-87FE-8333-73A9-91B36504BBD4}"/>
              </a:ext>
            </a:extLst>
          </p:cNvPr>
          <p:cNvSpPr/>
          <p:nvPr/>
        </p:nvSpPr>
        <p:spPr>
          <a:xfrm>
            <a:off x="8965096" y="6612835"/>
            <a:ext cx="921026" cy="145774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5027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78150A-1746-E2C9-3536-F6B6D15B9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88" y="0"/>
            <a:ext cx="11610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956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19DAED-3820-6525-39D1-2BF928E91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7908"/>
            <a:ext cx="12192000" cy="6042183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DAE733D-E503-8286-2311-322EE7721823}"/>
              </a:ext>
            </a:extLst>
          </p:cNvPr>
          <p:cNvSpPr/>
          <p:nvPr/>
        </p:nvSpPr>
        <p:spPr>
          <a:xfrm>
            <a:off x="8607287" y="6149009"/>
            <a:ext cx="1159565" cy="4108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36A3B2-76C1-FC35-5716-90E5F2F38EB4}"/>
              </a:ext>
            </a:extLst>
          </p:cNvPr>
          <p:cNvCxnSpPr/>
          <p:nvPr/>
        </p:nvCxnSpPr>
        <p:spPr>
          <a:xfrm>
            <a:off x="5307496" y="1345096"/>
            <a:ext cx="49033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789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ivestreamData" id="{2352FFCF-FE35-4125-9509-CC1A5BE3B9E7}" vid="{9800B957-728F-4F9B-8112-B336C2A962D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</TotalTime>
  <Words>8</Words>
  <Application>Microsoft Office PowerPoint</Application>
  <PresentationFormat>Widescreen</PresentationFormat>
  <Paragraphs>8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Pinaki Basu</dc:creator>
  <cp:lastModifiedBy>Pinaki Basu</cp:lastModifiedBy>
  <cp:revision>10</cp:revision>
  <dcterms:created xsi:type="dcterms:W3CDTF">2024-12-20T13:43:45Z</dcterms:created>
  <dcterms:modified xsi:type="dcterms:W3CDTF">2024-12-20T16:28:25Z</dcterms:modified>
</cp:coreProperties>
</file>